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</p:sldIdLst>
  <p:sldSz cx="12192000" cy="6858000" type="screen16x9"/>
  <p:notesSz cx="6858000" cy="9144000"/>
</p:presentation>
</file>

<file path=ppt/_rels/presentation.xml.rels><?xml version="1.0" encoding="UTF-8"?><Relationships xmlns="http://schemas.openxmlformats.org/package/2006/relationships"><Relationship Id="rId1" Type="http://schemas.openxmlformats.org/officeDocument/2006/relationships/slide" Target="slides/slide1.xml"/></Relationships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logo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Background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F0E9"/>
          </a:solidFill>
          <a:ln>
            <a:noFill/>
          </a:ln>
        </p:spPr>
      </p:sp>
      <p:sp>
        <p:nvSpPr>
          <p:cNvPr id="3" name="Eyebrow"/>
          <p:cNvSpPr txBox="1"/>
          <p:nvPr/>
        </p:nvSpPr>
        <p:spPr>
          <a:xfrm>
            <a:off x="960000" y="1050000"/>
            <a:ext cx="7000000" cy="38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sz="1500" b="1" kern="1200">
                <a:solidFill>
                  <a:srgbClr val="8A5600"/>
                </a:solidFill>
                <a:latin typeface="Trebuchet MS"/>
              </a:rPr>
              <a:t>H?oGGE SERVICEDESK</a:t>
            </a:r>
          </a:p>
        </p:txBody>
      </p:sp>
      <p:sp>
        <p:nvSpPr>
          <p:cNvPr id="4" name="Title"/>
          <p:cNvSpPr txBox="1"/>
          <p:nvPr/>
        </p:nvSpPr>
        <p:spPr>
          <a:xfrm>
            <a:off x="960000" y="1650000"/>
            <a:ext cx="7600000" cy="1800000"/>
          </a:xfrm>
          <a:prstGeom prst="rect">
            <a:avLst/>
          </a:prstGeom>
          <a:noFill/>
          <a:ln>
            <a:noFill/>
          </a:ln>
        </p:spPr>
        <p:txBody>
          <a:bodyPr wrap="square"/>
          <a:lstStyle/>
          <a:p>
            <a:r>
              <a:rPr sz="4400">
                <a:solidFill>
                  <a:srgbClr val="332622"/>
                </a:solidFill>
                <a:latin typeface="Futura"/>
              </a:rPr>
              <a:t>Maak de volgende stap helder.</a:t>
            </a:r>
          </a:p>
        </p:txBody>
      </p:sp>
      <p:sp>
        <p:nvSpPr>
          <p:cNvPr id="5" name="Body"/>
          <p:cNvSpPr txBox="1"/>
          <p:nvPr/>
        </p:nvSpPr>
        <p:spPr>
          <a:xfrm>
            <a:off x="960000" y="3800000"/>
            <a:ext cx="6100000" cy="1150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sz="2100">
                <a:solidFill>
                  <a:srgbClr val="332622"/>
                </a:solidFill>
                <a:latin typeface="Trebuchet MS"/>
              </a:rPr>
              <a:t>We helpen Mila met een rustige kennismaking, een duidelijke afspraak en een haalbare vervolgstap.</a:t>
            </a:r>
          </a:p>
        </p:txBody>
      </p:sp>
      <p:sp>
        <p:nvSpPr>
          <p:cNvPr id="6" name="Accent"/>
          <p:cNvSpPr/>
          <p:nvPr/>
        </p:nvSpPr>
        <p:spPr>
          <a:xfrm>
            <a:off x="960000" y="5400000"/>
            <a:ext cx="2800000" cy="180000"/>
          </a:xfrm>
          <a:prstGeom prst="rect">
            <a:avLst/>
          </a:prstGeom>
          <a:solidFill>
            <a:srgbClr val="A96F5A"/>
          </a:solidFill>
          <a:ln>
            <a:noFill/>
          </a:ln>
        </p:spPr>
      </p:sp>
      <p:pic>
        <p:nvPicPr>
          <p:cNvPr id="7" name="Hugge logo" descr="Hugge primair logo"/>
          <p:cNvPicPr/>
          <p:nvPr/>
        </p:nvPicPr>
        <p:blipFill>
          <a:blip r:embed="rId1"/>
          <a:stretch>
            <a:fillRect/>
          </a:stretch>
        </p:blipFill>
        <p:spPr>
          <a:xfrm>
            <a:off x="9150000" y="550000"/>
            <a:ext cx="2050000" cy="738000"/>
          </a:xfrm>
          <a:prstGeom prst="rect">
            <a:avLst/>
          </a:prstGeom>
        </p:spPr>
      </p:pic>
    </p:spTree>
  </p:cSld>
  <p:clrMapOvr>
    <a:masterClrMapping/>
  </p:clrMapOvr>
</p:sld>
</file>